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88" r:id="rId2"/>
    <p:sldId id="311" r:id="rId3"/>
    <p:sldId id="312" r:id="rId4"/>
    <p:sldId id="313" r:id="rId5"/>
    <p:sldId id="314" r:id="rId6"/>
    <p:sldId id="315" r:id="rId7"/>
    <p:sldId id="316" r:id="rId8"/>
    <p:sldId id="318" r:id="rId9"/>
    <p:sldId id="317" r:id="rId10"/>
    <p:sldId id="290" r:id="rId11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34" autoAdjust="0"/>
  </p:normalViewPr>
  <p:slideViewPr>
    <p:cSldViewPr>
      <p:cViewPr>
        <p:scale>
          <a:sx n="100" d="100"/>
          <a:sy n="100" d="100"/>
        </p:scale>
        <p:origin x="-1944" y="-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7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773357"/>
            <a:ext cx="3038145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8038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r>
              <a:rPr lang="en-US" sz="1600" b="1" dirty="0"/>
              <a:t>Transition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 Overview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909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173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800" dirty="0" smtClean="0"/>
              <a:t>Food Services -  </a:t>
            </a:r>
            <a:r>
              <a:rPr lang="en-US" dirty="0"/>
              <a:t>Christina Pitsenberger </a:t>
            </a:r>
          </a:p>
          <a:p>
            <a:pPr lvl="1"/>
            <a:r>
              <a:rPr lang="en-US" dirty="0"/>
              <a:t>5</a:t>
            </a:r>
            <a:r>
              <a:rPr lang="en-US" dirty="0" smtClean="0"/>
              <a:t> </a:t>
            </a:r>
            <a:r>
              <a:rPr lang="en-US" dirty="0" smtClean="0"/>
              <a:t>Minute Introduction</a:t>
            </a:r>
            <a:endParaRPr lang="en-US" dirty="0" smtClean="0"/>
          </a:p>
          <a:p>
            <a:pPr lvl="1"/>
            <a:r>
              <a:rPr lang="en-US" dirty="0"/>
              <a:t>5</a:t>
            </a:r>
            <a:r>
              <a:rPr lang="en-US" dirty="0" smtClean="0"/>
              <a:t> Minute </a:t>
            </a:r>
            <a:r>
              <a:rPr lang="en-US" dirty="0"/>
              <a:t>Q&amp;A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Community Education- Kelvin Reid </a:t>
            </a:r>
            <a:endParaRPr lang="en-US" dirty="0"/>
          </a:p>
          <a:p>
            <a:pPr lvl="1"/>
            <a:r>
              <a:rPr lang="en-US" dirty="0"/>
              <a:t>5 </a:t>
            </a:r>
            <a:r>
              <a:rPr lang="en-US" dirty="0" smtClean="0"/>
              <a:t>Minute Introduction</a:t>
            </a:r>
            <a:endParaRPr lang="en-US" dirty="0"/>
          </a:p>
          <a:p>
            <a:pPr lvl="1"/>
            <a:r>
              <a:rPr lang="en-US" dirty="0"/>
              <a:t>5</a:t>
            </a:r>
            <a:r>
              <a:rPr lang="en-US" dirty="0" smtClean="0"/>
              <a:t> </a:t>
            </a:r>
            <a:r>
              <a:rPr lang="en-US" dirty="0"/>
              <a:t>Minute Q&amp;A </a:t>
            </a:r>
            <a:endParaRPr lang="en-US" dirty="0" smtClean="0"/>
          </a:p>
          <a:p>
            <a:r>
              <a:rPr lang="en-US" dirty="0" smtClean="0"/>
              <a:t>Operational Departments and School Budgets- Jim Foley, Joe Letteri and Jackson Zimmermann</a:t>
            </a:r>
          </a:p>
          <a:p>
            <a:pPr lvl="1"/>
            <a:r>
              <a:rPr lang="en-US" dirty="0" smtClean="0"/>
              <a:t>10 </a:t>
            </a:r>
            <a:r>
              <a:rPr lang="en-US" dirty="0" smtClean="0"/>
              <a:t>Minute Introductions</a:t>
            </a:r>
            <a:endParaRPr lang="en-US" dirty="0" smtClean="0"/>
          </a:p>
          <a:p>
            <a:pPr lvl="1"/>
            <a:r>
              <a:rPr lang="en-US" dirty="0" smtClean="0"/>
              <a:t>10 Minute Q&amp;A</a:t>
            </a:r>
          </a:p>
          <a:p>
            <a:r>
              <a:rPr lang="en-US" dirty="0" smtClean="0"/>
              <a:t>Response to School Board Submitted Questions</a:t>
            </a:r>
          </a:p>
        </p:txBody>
      </p:sp>
    </p:spTree>
    <p:extLst>
      <p:ext uri="{BB962C8B-B14F-4D97-AF65-F5344CB8AC3E}">
        <p14:creationId xmlns:p14="http://schemas.microsoft.com/office/powerpoint/2010/main" val="190945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800" dirty="0" smtClean="0"/>
              <a:t>Food Services -  </a:t>
            </a:r>
            <a:r>
              <a:rPr lang="en-US" dirty="0"/>
              <a:t>Christina </a:t>
            </a:r>
            <a:r>
              <a:rPr lang="en-US" dirty="0" smtClean="0"/>
              <a:t>Pitsenberger</a:t>
            </a:r>
          </a:p>
          <a:p>
            <a:pPr lvl="1"/>
            <a:r>
              <a:rPr lang="en-US" dirty="0" smtClean="0"/>
              <a:t>5 </a:t>
            </a:r>
            <a:r>
              <a:rPr lang="en-US" dirty="0" smtClean="0"/>
              <a:t>Minute Introduction</a:t>
            </a:r>
            <a:endParaRPr lang="en-US" dirty="0" smtClean="0"/>
          </a:p>
          <a:p>
            <a:pPr lvl="2"/>
            <a:r>
              <a:rPr lang="en-US" dirty="0" smtClean="0"/>
              <a:t>Fund 3000 – Pages (D-1 to D-2)</a:t>
            </a:r>
          </a:p>
          <a:p>
            <a:pPr lvl="1"/>
            <a:r>
              <a:rPr lang="en-US" dirty="0" smtClean="0"/>
              <a:t>5 Minute </a:t>
            </a:r>
            <a:r>
              <a:rPr lang="en-US" dirty="0"/>
              <a:t>Q&amp;A </a:t>
            </a:r>
          </a:p>
        </p:txBody>
      </p:sp>
    </p:spTree>
    <p:extLst>
      <p:ext uri="{BB962C8B-B14F-4D97-AF65-F5344CB8AC3E}">
        <p14:creationId xmlns:p14="http://schemas.microsoft.com/office/powerpoint/2010/main" val="37965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800" dirty="0" smtClean="0"/>
              <a:t>Community Education – Kelvin Reid</a:t>
            </a:r>
            <a:endParaRPr lang="en-US" dirty="0" smtClean="0"/>
          </a:p>
          <a:p>
            <a:pPr lvl="1"/>
            <a:r>
              <a:rPr lang="en-US" dirty="0" smtClean="0"/>
              <a:t>5 </a:t>
            </a:r>
            <a:r>
              <a:rPr lang="en-US" dirty="0" smtClean="0"/>
              <a:t>Minute Introduction</a:t>
            </a:r>
            <a:endParaRPr lang="en-US" dirty="0" smtClean="0"/>
          </a:p>
          <a:p>
            <a:pPr lvl="2"/>
            <a:r>
              <a:rPr lang="en-US" dirty="0" smtClean="0"/>
              <a:t>Fund 3300 – Pages (D-37 to D-38)</a:t>
            </a:r>
          </a:p>
          <a:p>
            <a:pPr lvl="1"/>
            <a:r>
              <a:rPr lang="en-US" dirty="0" smtClean="0"/>
              <a:t>5 Minute </a:t>
            </a:r>
            <a:r>
              <a:rPr lang="en-US" dirty="0"/>
              <a:t>Q&amp;A </a:t>
            </a:r>
          </a:p>
        </p:txBody>
      </p:sp>
    </p:spTree>
    <p:extLst>
      <p:ext uri="{BB962C8B-B14F-4D97-AF65-F5344CB8AC3E}">
        <p14:creationId xmlns:p14="http://schemas.microsoft.com/office/powerpoint/2010/main" val="364102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800" dirty="0" smtClean="0"/>
              <a:t>Transportation Services – Jim Foley</a:t>
            </a:r>
            <a:endParaRPr lang="en-US" dirty="0" smtClean="0"/>
          </a:p>
          <a:p>
            <a:pPr lvl="1"/>
            <a:r>
              <a:rPr lang="en-US" dirty="0" smtClean="0"/>
              <a:t>10 </a:t>
            </a:r>
            <a:r>
              <a:rPr lang="en-US" dirty="0" smtClean="0"/>
              <a:t>Minute Introduction</a:t>
            </a:r>
            <a:endParaRPr lang="en-US" dirty="0" smtClean="0"/>
          </a:p>
          <a:p>
            <a:pPr lvl="2"/>
            <a:r>
              <a:rPr lang="en-US" dirty="0" smtClean="0"/>
              <a:t>Fund 2432 – Pages </a:t>
            </a:r>
            <a:r>
              <a:rPr lang="en-US" dirty="0" smtClean="0"/>
              <a:t>(C-39 </a:t>
            </a:r>
            <a:r>
              <a:rPr lang="en-US" dirty="0" smtClean="0"/>
              <a:t>to </a:t>
            </a:r>
            <a:r>
              <a:rPr lang="en-US" dirty="0" smtClean="0"/>
              <a:t>C-40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10 Minute </a:t>
            </a:r>
            <a:r>
              <a:rPr lang="en-US" dirty="0"/>
              <a:t>Q&amp;A </a:t>
            </a:r>
          </a:p>
        </p:txBody>
      </p:sp>
    </p:spTree>
    <p:extLst>
      <p:ext uri="{BB962C8B-B14F-4D97-AF65-F5344CB8AC3E}">
        <p14:creationId xmlns:p14="http://schemas.microsoft.com/office/powerpoint/2010/main" val="67506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Building </a:t>
            </a:r>
            <a:r>
              <a:rPr lang="en-US" sz="2800" dirty="0" smtClean="0"/>
              <a:t>Services – Joe Letteri</a:t>
            </a:r>
            <a:endParaRPr lang="en-US" dirty="0" smtClean="0"/>
          </a:p>
          <a:p>
            <a:pPr lvl="1"/>
            <a:r>
              <a:rPr lang="en-US" dirty="0" smtClean="0"/>
              <a:t>10 </a:t>
            </a:r>
            <a:r>
              <a:rPr lang="en-US" dirty="0" smtClean="0"/>
              <a:t>Minute Introduction</a:t>
            </a:r>
            <a:endParaRPr lang="en-US" dirty="0" smtClean="0"/>
          </a:p>
          <a:p>
            <a:pPr lvl="2"/>
            <a:r>
              <a:rPr lang="en-US" dirty="0" smtClean="0"/>
              <a:t>Fund 2433 – Pages (C-41 to C-42)</a:t>
            </a:r>
          </a:p>
          <a:p>
            <a:pPr lvl="1"/>
            <a:r>
              <a:rPr lang="en-US" dirty="0" smtClean="0"/>
              <a:t>10 Minute </a:t>
            </a:r>
            <a:r>
              <a:rPr lang="en-US" dirty="0"/>
              <a:t>Q&amp;A </a:t>
            </a:r>
          </a:p>
        </p:txBody>
      </p:sp>
    </p:spTree>
    <p:extLst>
      <p:ext uri="{BB962C8B-B14F-4D97-AF65-F5344CB8AC3E}">
        <p14:creationId xmlns:p14="http://schemas.microsoft.com/office/powerpoint/2010/main" val="298027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0593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800" dirty="0" smtClean="0"/>
              <a:t>School Allocations, Executive Services, Fiscal Services, and Lapse Factor Account – Jackson Zimmermann</a:t>
            </a:r>
            <a:endParaRPr lang="en-US" dirty="0" smtClean="0"/>
          </a:p>
          <a:p>
            <a:pPr lvl="1"/>
            <a:r>
              <a:rPr lang="en-US" dirty="0" smtClean="0"/>
              <a:t>15 </a:t>
            </a:r>
            <a:r>
              <a:rPr lang="en-US" dirty="0" smtClean="0"/>
              <a:t>Minute Introduction</a:t>
            </a:r>
            <a:endParaRPr lang="en-US" dirty="0" smtClean="0"/>
          </a:p>
          <a:p>
            <a:pPr lvl="2"/>
            <a:r>
              <a:rPr lang="en-US" dirty="0" smtClean="0"/>
              <a:t>School Allocations (C-25 to C-26)</a:t>
            </a:r>
          </a:p>
          <a:p>
            <a:pPr lvl="2"/>
            <a:r>
              <a:rPr lang="en-US" dirty="0" smtClean="0"/>
              <a:t>Fund 2410 Executive Services – Pages (C-27 to C-28)</a:t>
            </a:r>
          </a:p>
          <a:p>
            <a:pPr lvl="2"/>
            <a:r>
              <a:rPr lang="en-US" dirty="0" smtClean="0"/>
              <a:t>Fund 2431 Fiscal Services – Pages (C-37 to C-38)</a:t>
            </a:r>
          </a:p>
          <a:p>
            <a:pPr lvl="2"/>
            <a:r>
              <a:rPr lang="en-US" dirty="0" smtClean="0"/>
              <a:t>Fund 2557 Lapse Factor – Pages (C-45 to C-46)</a:t>
            </a:r>
          </a:p>
          <a:p>
            <a:pPr lvl="1"/>
            <a:r>
              <a:rPr lang="en-US" dirty="0" smtClean="0"/>
              <a:t>15 Minute </a:t>
            </a:r>
            <a:r>
              <a:rPr lang="en-US" dirty="0"/>
              <a:t>Q&amp;A </a:t>
            </a:r>
            <a:endParaRPr lang="en-US" dirty="0" smtClean="0"/>
          </a:p>
          <a:p>
            <a:pPr lvl="1"/>
            <a:r>
              <a:rPr lang="en-US" dirty="0" smtClean="0"/>
              <a:t>Technical Adjustments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9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Adjustments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Increase Local Transfer: $</a:t>
            </a:r>
            <a:r>
              <a:rPr lang="en-US" dirty="0"/>
              <a:t>216,483 </a:t>
            </a:r>
            <a:endParaRPr lang="en-US" dirty="0" smtClean="0"/>
          </a:p>
          <a:p>
            <a:pPr lvl="1"/>
            <a:r>
              <a:rPr lang="en-US" dirty="0" smtClean="0"/>
              <a:t>New Funding Gap: $6,760,018</a:t>
            </a:r>
          </a:p>
          <a:p>
            <a:pPr lvl="1"/>
            <a:endParaRPr lang="en-US" dirty="0"/>
          </a:p>
          <a:p>
            <a:r>
              <a:rPr lang="en-US" dirty="0" smtClean="0"/>
              <a:t>Calendar Change</a:t>
            </a:r>
          </a:p>
          <a:p>
            <a:pPr lvl="1"/>
            <a:r>
              <a:rPr lang="en-US" sz="2400" b="1" dirty="0"/>
              <a:t>Wednesday, Feb. </a:t>
            </a:r>
            <a:r>
              <a:rPr lang="en-US" sz="2400" b="1" dirty="0" smtClean="0"/>
              <a:t>26	BOS </a:t>
            </a:r>
            <a:r>
              <a:rPr lang="en-US" sz="2400" b="1" dirty="0"/>
              <a:t>Work Session – </a:t>
            </a:r>
            <a:r>
              <a:rPr lang="en-US" sz="2400" b="1" dirty="0" smtClean="0"/>
              <a:t>CIP</a:t>
            </a:r>
          </a:p>
          <a:p>
            <a:pPr lvl="1"/>
            <a:r>
              <a:rPr lang="en-US" sz="2400" b="1" dirty="0"/>
              <a:t>Friday, Feb. </a:t>
            </a:r>
            <a:r>
              <a:rPr lang="en-US" sz="2400" b="1"/>
              <a:t>28	BOS Work Session – General Government</a:t>
            </a:r>
            <a:endParaRPr lang="en-US" sz="2400"/>
          </a:p>
          <a:p>
            <a:pPr marL="457200" lvl="1" indent="0">
              <a:buNone/>
            </a:pPr>
            <a:endParaRPr lang="en-US" sz="2400" dirty="0"/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450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Response to School Board Submitted </a:t>
            </a:r>
            <a:r>
              <a:rPr lang="en-US" dirty="0" smtClean="0"/>
              <a:t>Questions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231</Words>
  <Application>Microsoft Office PowerPoint</Application>
  <PresentationFormat>On-screen Show (4:3)</PresentationFormat>
  <Paragraphs>57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1_Office Theme</vt:lpstr>
      <vt:lpstr>PowerPoint Presentation</vt:lpstr>
      <vt:lpstr>Agenda</vt:lpstr>
      <vt:lpstr>Agenda</vt:lpstr>
      <vt:lpstr>Agenda</vt:lpstr>
      <vt:lpstr>Agenda</vt:lpstr>
      <vt:lpstr>Agenda</vt:lpstr>
      <vt:lpstr>Agenda</vt:lpstr>
      <vt:lpstr>Technical Adjustments</vt:lpstr>
      <vt:lpstr>Agenda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Office of Technology</cp:lastModifiedBy>
  <cp:revision>131</cp:revision>
  <cp:lastPrinted>2014-01-23T21:16:49Z</cp:lastPrinted>
  <dcterms:created xsi:type="dcterms:W3CDTF">2013-01-15T14:57:34Z</dcterms:created>
  <dcterms:modified xsi:type="dcterms:W3CDTF">2014-01-28T20:00:44Z</dcterms:modified>
</cp:coreProperties>
</file>